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67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22" autoAdjust="0"/>
    <p:restoredTop sz="94660"/>
  </p:normalViewPr>
  <p:slideViewPr>
    <p:cSldViewPr>
      <p:cViewPr varScale="1">
        <p:scale>
          <a:sx n="46" d="100"/>
          <a:sy n="46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7AFEF-4C09-450A-9C9F-D275B994DD45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CF38-F2A8-430B-9551-A4BFCA40E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7AFEF-4C09-450A-9C9F-D275B994DD45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CF38-F2A8-430B-9551-A4BFCA40E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7AFEF-4C09-450A-9C9F-D275B994DD45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CF38-F2A8-430B-9551-A4BFCA40E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7AFEF-4C09-450A-9C9F-D275B994DD45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CF38-F2A8-430B-9551-A4BFCA40E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7AFEF-4C09-450A-9C9F-D275B994DD45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CF38-F2A8-430B-9551-A4BFCA40E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7AFEF-4C09-450A-9C9F-D275B994DD45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CF38-F2A8-430B-9551-A4BFCA40E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7AFEF-4C09-450A-9C9F-D275B994DD45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CF38-F2A8-430B-9551-A4BFCA40E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7AFEF-4C09-450A-9C9F-D275B994DD45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CF38-F2A8-430B-9551-A4BFCA40E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7AFEF-4C09-450A-9C9F-D275B994DD45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CF38-F2A8-430B-9551-A4BFCA40E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7AFEF-4C09-450A-9C9F-D275B994DD45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CF38-F2A8-430B-9551-A4BFCA40E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7AFEF-4C09-450A-9C9F-D275B994DD45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CF38-F2A8-430B-9551-A4BFCA40E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7AFEF-4C09-450A-9C9F-D275B994DD45}" type="datetimeFigureOut">
              <a:rPr lang="en-US" smtClean="0"/>
              <a:pPr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6CF38-F2A8-430B-9551-A4BFCA40E9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Time of Heroes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Kelli Cochran, Brittany Lilja, Bailey Beck</a:t>
            </a:r>
            <a:r>
              <a:rPr lang="en-US" dirty="0" smtClean="0"/>
              <a:t>, Zach Henninger, </a:t>
            </a:r>
            <a:r>
              <a:rPr lang="en-US" dirty="0" smtClean="0"/>
              <a:t>and Austin Koch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OPHRRA WHINFREY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SOME INFORMATION (NOT TO MUCH)</a:t>
            </a:r>
          </a:p>
          <a:p>
            <a:r>
              <a:rPr lang="en-US" dirty="0" smtClean="0"/>
              <a:t>WHY IT IMPACTED HISTORY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BARACK OBAMA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</a:p>
          <a:p>
            <a:r>
              <a:rPr lang="en-US" dirty="0" smtClean="0"/>
              <a:t>TIME PERIOD </a:t>
            </a:r>
            <a:r>
              <a:rPr lang="en-US" dirty="0" smtClean="0"/>
              <a:t>HE WAS A PRESIDENT AND HIS INOGERATION</a:t>
            </a:r>
            <a:endParaRPr lang="en-US" dirty="0" smtClean="0"/>
          </a:p>
          <a:p>
            <a:r>
              <a:rPr lang="en-US" dirty="0" smtClean="0"/>
              <a:t>WHY YOU CHOSE THIS TOPIC (SUM UP WITH OUT BECAUSE)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BARACK OBAMA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SOME INFORMATION (NOT TO MUCH)</a:t>
            </a:r>
          </a:p>
          <a:p>
            <a:r>
              <a:rPr lang="en-US" dirty="0" smtClean="0"/>
              <a:t>WHY IT IMPACTED HISTORY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BARACK OBAMA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PICTURES OF PEOPLE INVOLVED</a:t>
            </a:r>
          </a:p>
          <a:p>
            <a:r>
              <a:rPr lang="en-US" dirty="0" smtClean="0"/>
              <a:t>PICTURES OF EVENTS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BARACK OBAMA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</a:p>
          <a:p>
            <a:r>
              <a:rPr lang="en-US" dirty="0" smtClean="0"/>
              <a:t>TIME PERIOD </a:t>
            </a:r>
            <a:r>
              <a:rPr lang="en-US" dirty="0" smtClean="0"/>
              <a:t>HE WAS A PRESIDENT AND HIS INOGERATION </a:t>
            </a:r>
            <a:endParaRPr lang="en-US" dirty="0" smtClean="0"/>
          </a:p>
          <a:p>
            <a:r>
              <a:rPr lang="en-US" dirty="0" smtClean="0"/>
              <a:t>WHY YOU CHOSE THIS TOPIC (SUM UP WITH OUT BECAUSE)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BARACK OBAMA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SOME INFORMATION (NOT TO MUCH)</a:t>
            </a:r>
          </a:p>
          <a:p>
            <a:r>
              <a:rPr lang="en-US" dirty="0" smtClean="0"/>
              <a:t>WHY IT IMPACTED HISTORY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BARACK OBAMA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PICTURES OF PEOPLE INVOLVED</a:t>
            </a:r>
          </a:p>
          <a:p>
            <a:r>
              <a:rPr lang="en-US" dirty="0" smtClean="0"/>
              <a:t>PICTURES OF EVENTS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2000-2010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period: 2000-2010</a:t>
            </a:r>
          </a:p>
          <a:p>
            <a:r>
              <a:rPr lang="en-US" dirty="0" smtClean="0"/>
              <a:t>Who: Famous Black Poet, First Black Secretary of State, Opera’s Orphan House, and First Black President of the United States</a:t>
            </a:r>
          </a:p>
          <a:p>
            <a:r>
              <a:rPr lang="en-US" dirty="0" smtClean="0"/>
              <a:t>What: Everyone chose people who made a difference in the world for African Americans.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MAYA ANGELOU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</a:p>
          <a:p>
            <a:r>
              <a:rPr lang="en-US" dirty="0" smtClean="0"/>
              <a:t>TIME PERIOD SHE WAS A WRITER, POET, ETC</a:t>
            </a:r>
          </a:p>
          <a:p>
            <a:r>
              <a:rPr lang="en-US" dirty="0" smtClean="0"/>
              <a:t>WHY YOU CHOSE THIS TOPIC (SUM UP WITH OUT BECAUSE)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MAYA ANGELOU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SOME INFORMATION (NOT TO MUCH)</a:t>
            </a:r>
          </a:p>
          <a:p>
            <a:r>
              <a:rPr lang="en-US" dirty="0" smtClean="0"/>
              <a:t>WHY IT IMPACTED HISTORY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MAYA ANGELOU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PICTURES OF PEOPLE INVOLVED</a:t>
            </a:r>
          </a:p>
          <a:p>
            <a:r>
              <a:rPr lang="en-US" dirty="0" smtClean="0"/>
              <a:t>PICTURES OF EVENTS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COLIN POWELL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</a:p>
          <a:p>
            <a:r>
              <a:rPr lang="en-US" dirty="0" smtClean="0"/>
              <a:t>TIME PERIOD </a:t>
            </a:r>
            <a:r>
              <a:rPr lang="en-US" dirty="0" smtClean="0"/>
              <a:t>HE WAS SECRETARY OF STATE</a:t>
            </a:r>
            <a:endParaRPr lang="en-US" dirty="0" smtClean="0"/>
          </a:p>
          <a:p>
            <a:r>
              <a:rPr lang="en-US" dirty="0" smtClean="0"/>
              <a:t>WHY YOU CHOSE THIS TOPIC (SUM UP WITH OUT BECAUSE)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COLIN POWELL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SOME INFORMATION (NOT TO MUCH)</a:t>
            </a:r>
          </a:p>
          <a:p>
            <a:r>
              <a:rPr lang="en-US" dirty="0" smtClean="0"/>
              <a:t>WHY IT IMPACTED HISTORY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COLIN POWELL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PICTURES OF PEOPLE INVOLVED</a:t>
            </a:r>
          </a:p>
          <a:p>
            <a:r>
              <a:rPr lang="en-US" dirty="0" smtClean="0"/>
              <a:t>PICTURES OF EVENTS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OPRHA WHINFREY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</a:p>
          <a:p>
            <a:r>
              <a:rPr lang="en-US" dirty="0" smtClean="0"/>
              <a:t>TIME PERIOD </a:t>
            </a:r>
            <a:r>
              <a:rPr lang="en-US" dirty="0" smtClean="0"/>
              <a:t>SHE DID THE ORPHAN HOUSE</a:t>
            </a:r>
            <a:endParaRPr lang="en-US" dirty="0" smtClean="0"/>
          </a:p>
          <a:p>
            <a:r>
              <a:rPr lang="en-US" dirty="0" smtClean="0"/>
              <a:t>WHY YOU CHOSE THIS TOPIC (SUM UP WITH OUT BECAUSE)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289</Words>
  <Application>Microsoft Office PowerPoint</Application>
  <PresentationFormat>On-screen Show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A Time of Heroes</vt:lpstr>
      <vt:lpstr>2000-2010</vt:lpstr>
      <vt:lpstr>MAYA ANGELOU </vt:lpstr>
      <vt:lpstr>MAYA ANGELOU</vt:lpstr>
      <vt:lpstr>MAYA ANGELOU</vt:lpstr>
      <vt:lpstr>COLIN POWELL</vt:lpstr>
      <vt:lpstr>COLIN POWELL</vt:lpstr>
      <vt:lpstr>COLIN POWELL</vt:lpstr>
      <vt:lpstr>OPRHA WHINFREY </vt:lpstr>
      <vt:lpstr>OPHRRA WHINFREY</vt:lpstr>
      <vt:lpstr>BARACK OBAMA</vt:lpstr>
      <vt:lpstr>BARACK OBAMA</vt:lpstr>
      <vt:lpstr>BARACK OBAMA</vt:lpstr>
      <vt:lpstr>BARACK OBAMA</vt:lpstr>
      <vt:lpstr>BARACK OBAMA</vt:lpstr>
      <vt:lpstr>BARACK OBAMA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Time of Heroes</dc:title>
  <dc:creator>nstarzynski</dc:creator>
  <cp:lastModifiedBy>kcochran23</cp:lastModifiedBy>
  <cp:revision>6</cp:revision>
  <dcterms:created xsi:type="dcterms:W3CDTF">2010-03-12T13:24:29Z</dcterms:created>
  <dcterms:modified xsi:type="dcterms:W3CDTF">2010-03-15T12:32:46Z</dcterms:modified>
</cp:coreProperties>
</file>